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70" r:id="rId7"/>
    <p:sldId id="269" r:id="rId8"/>
    <p:sldId id="260" r:id="rId9"/>
    <p:sldId id="263" r:id="rId10"/>
    <p:sldId id="264" r:id="rId11"/>
    <p:sldId id="265" r:id="rId12"/>
    <p:sldId id="266" r:id="rId13"/>
    <p:sldId id="271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Алгоритм действия при новой </a:t>
            </a:r>
            <a:r>
              <a:rPr lang="ru-RU" dirty="0" err="1" smtClean="0"/>
              <a:t>коронавирусной</a:t>
            </a:r>
            <a:r>
              <a:rPr lang="ru-RU" dirty="0" smtClean="0"/>
              <a:t> </a:t>
            </a:r>
            <a:r>
              <a:rPr lang="ru-RU" dirty="0" smtClean="0"/>
              <a:t>инфекции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676400"/>
          </a:xfrm>
        </p:spPr>
        <p:txBody>
          <a:bodyPr>
            <a:normAutofit lnSpcReduction="10000"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Главный внештатный специалист МЗ РБ по инфекционным болезням у детей </a:t>
            </a:r>
          </a:p>
          <a:p>
            <a:r>
              <a:rPr lang="ru-RU" sz="2600" dirty="0" err="1" smtClean="0">
                <a:solidFill>
                  <a:schemeClr val="tx1"/>
                </a:solidFill>
              </a:rPr>
              <a:t>Галиева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Айгуль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Тагировна</a:t>
            </a:r>
            <a:endParaRPr lang="ru-RU" sz="2600" dirty="0" smtClean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</a:rPr>
              <a:t>28.01.2020год </a:t>
            </a:r>
          </a:p>
          <a:p>
            <a:endParaRPr lang="ru-RU" dirty="0"/>
          </a:p>
        </p:txBody>
      </p:sp>
      <p:pic>
        <p:nvPicPr>
          <p:cNvPr id="1026" name="Picture 2" descr="C:\Users\Мама\Desktop\фото вирус для презентаци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04800"/>
            <a:ext cx="4876800" cy="1781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 случае самостоятельного обращения пациента, подозрительного на </a:t>
            </a:r>
            <a:r>
              <a:rPr lang="ru-RU" dirty="0" err="1" smtClean="0"/>
              <a:t>коронавирусную</a:t>
            </a:r>
            <a:r>
              <a:rPr lang="ru-RU" dirty="0" smtClean="0"/>
              <a:t> </a:t>
            </a:r>
            <a:r>
              <a:rPr lang="ru-RU" dirty="0" smtClean="0"/>
              <a:t>инфекцию </a:t>
            </a:r>
          </a:p>
          <a:p>
            <a:pPr algn="ctr"/>
            <a:r>
              <a:rPr lang="ru-RU" dirty="0" smtClean="0"/>
              <a:t>(в поликлинику терапевту/педиатру, в приемное отделение МО, КИЗ)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	Врач или другой медицинский работник, заподозривший на приеме </a:t>
            </a:r>
            <a:r>
              <a:rPr lang="ru-RU" dirty="0" err="1" smtClean="0"/>
              <a:t>коронавирусную</a:t>
            </a:r>
            <a:r>
              <a:rPr lang="ru-RU" dirty="0" smtClean="0"/>
              <a:t> </a:t>
            </a:r>
            <a:r>
              <a:rPr lang="ru-RU" dirty="0" smtClean="0"/>
              <a:t>инфекцию, прекращает прием, закрывает двери и изолируется вместе с пациентом. Никуда </a:t>
            </a:r>
            <a:r>
              <a:rPr lang="ru-RU" b="1" dirty="0" smtClean="0"/>
              <a:t>Не</a:t>
            </a:r>
            <a:r>
              <a:rPr lang="ru-RU" dirty="0" smtClean="0"/>
              <a:t> выходить из кабинета!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Надеть медицинскую маску (при отсутствии любые подручные средства для защиты дыхательных путей) на лицо.</a:t>
            </a:r>
          </a:p>
          <a:p>
            <a:pPr algn="ctr"/>
            <a:r>
              <a:rPr lang="ru-RU" dirty="0" smtClean="0"/>
              <a:t> по телефону или через нарочного</a:t>
            </a:r>
          </a:p>
          <a:p>
            <a:pPr algn="ctr"/>
            <a:r>
              <a:rPr lang="ru-RU" dirty="0" smtClean="0"/>
              <a:t> (не бывшего в контакте с больным, обязательно другого медработника) сообщает заведующему, заместителю главного врача по медицинской части или главному врачу (по подчиненности) о пациенте.</a:t>
            </a:r>
          </a:p>
          <a:p>
            <a:pPr algn="ctr"/>
            <a:r>
              <a:rPr lang="ru-RU" dirty="0" smtClean="0"/>
              <a:t>Дальнейшие действия по схеме оповещения описанному выше.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52400"/>
            <a:ext cx="4704015" cy="646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04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Алгоритм действия медработников при подозрении/выявлении </a:t>
            </a:r>
            <a:r>
              <a:rPr lang="ru-RU" sz="2400" dirty="0" err="1" smtClean="0"/>
              <a:t>коронавирусной</a:t>
            </a:r>
            <a:r>
              <a:rPr lang="ru-RU" sz="2400" dirty="0" smtClean="0"/>
              <a:t> </a:t>
            </a:r>
            <a:r>
              <a:rPr lang="ru-RU" sz="2400" dirty="0" smtClean="0"/>
              <a:t>инфекции 2019-</a:t>
            </a:r>
            <a:r>
              <a:rPr lang="en-US" sz="2400" dirty="0" err="1" smtClean="0"/>
              <a:t>nCoV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Пациент (температура тела, сухой кашель, тяжесть в груди, в анамнезе приехал или был в Китае за 2-14 дней до повышения температуры тела)</a:t>
            </a:r>
          </a:p>
          <a:p>
            <a:pPr algn="ctr">
              <a:buNone/>
            </a:pPr>
            <a:endParaRPr lang="ru-RU" dirty="0" smtClean="0"/>
          </a:p>
          <a:p>
            <a:pPr algn="ctr"/>
            <a:r>
              <a:rPr lang="ru-RU" u="sng" dirty="0" smtClean="0"/>
              <a:t>Вызов СПМ</a:t>
            </a:r>
          </a:p>
          <a:p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Информация о подозрении на </a:t>
            </a:r>
            <a:r>
              <a:rPr lang="ru-RU" dirty="0" err="1" smtClean="0"/>
              <a:t>коронавирусную</a:t>
            </a:r>
            <a:r>
              <a:rPr lang="ru-RU" dirty="0" smtClean="0"/>
              <a:t> </a:t>
            </a:r>
            <a:r>
              <a:rPr lang="ru-RU" dirty="0" smtClean="0"/>
              <a:t>инфекцию</a:t>
            </a:r>
          </a:p>
          <a:p>
            <a:pPr algn="ctr"/>
            <a:r>
              <a:rPr lang="ru-RU" dirty="0" smtClean="0"/>
              <a:t>(приезд из Китая</a:t>
            </a:r>
            <a:r>
              <a:rPr lang="ru-RU" dirty="0" smtClean="0"/>
              <a:t>, </a:t>
            </a:r>
            <a:r>
              <a:rPr lang="ru-RU" dirty="0" err="1" smtClean="0"/>
              <a:t>Таиланд,Тайвань</a:t>
            </a:r>
            <a:r>
              <a:rPr lang="ru-RU" dirty="0" smtClean="0"/>
              <a:t>, Юго-Восточной Азии за 2-14 дней до повышения температуры тела, катаральные симптомы)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Бригада СМП </a:t>
            </a:r>
            <a:r>
              <a:rPr lang="ru-RU" u="sng" dirty="0" smtClean="0"/>
              <a:t>по телефону предупреждает</a:t>
            </a:r>
            <a:r>
              <a:rPr lang="ru-RU" dirty="0" smtClean="0"/>
              <a:t> о подозрение на </a:t>
            </a:r>
            <a:r>
              <a:rPr lang="ru-RU" dirty="0" err="1" smtClean="0"/>
              <a:t>коронавирусную</a:t>
            </a:r>
            <a:r>
              <a:rPr lang="ru-RU" dirty="0" smtClean="0"/>
              <a:t> </a:t>
            </a:r>
            <a:r>
              <a:rPr lang="ru-RU" dirty="0" smtClean="0"/>
              <a:t>инфекцию </a:t>
            </a:r>
            <a:r>
              <a:rPr lang="ru-RU" u="sng" dirty="0" smtClean="0"/>
              <a:t>приемное отделение стационара</a:t>
            </a:r>
            <a:r>
              <a:rPr lang="ru-RU" dirty="0" smtClean="0"/>
              <a:t>, где есть инфекционное отделение ЦРБ, ГБ Республики Башкортостан  или ИКБ №4 в городе Уфа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ru-RU" sz="3600" u="sng" dirty="0" smtClean="0"/>
              <a:t>Минуя приемное отделение</a:t>
            </a:r>
            <a:r>
              <a:rPr lang="ru-RU" sz="3600" dirty="0" smtClean="0"/>
              <a:t> машиной СМП изоляция пациента в бокс (изолятор). В ГБУЗ РБ ИКБ №4 г. Уфа – 5 корпус, 3 отделение.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Врач приемного отделения или другой дежурный врач немедленно информирует главного врача или заместителя гл. врача по </a:t>
            </a:r>
            <a:r>
              <a:rPr lang="ru-RU" dirty="0" err="1" smtClean="0"/>
              <a:t>мед.части</a:t>
            </a:r>
            <a:r>
              <a:rPr lang="ru-RU" dirty="0" smtClean="0"/>
              <a:t> или ответственного дежурного врача (администратора) о подозрение на </a:t>
            </a:r>
            <a:r>
              <a:rPr lang="ru-RU" dirty="0" err="1" smtClean="0"/>
              <a:t>коронавирусную</a:t>
            </a:r>
            <a:r>
              <a:rPr lang="ru-RU" dirty="0" smtClean="0"/>
              <a:t> </a:t>
            </a:r>
            <a:r>
              <a:rPr lang="ru-RU" dirty="0" smtClean="0"/>
              <a:t>инфекцию.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Схема оповещения по подчиненности и алгоритм действия при подозрении на </a:t>
            </a:r>
            <a:r>
              <a:rPr lang="ru-RU" sz="3200" dirty="0" err="1" smtClean="0"/>
              <a:t>особо-опасную</a:t>
            </a:r>
            <a:r>
              <a:rPr lang="ru-RU" sz="3200" dirty="0" smtClean="0"/>
              <a:t> инфекцию (внутренний приказ МО)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pPr algn="ctr"/>
            <a:r>
              <a:rPr lang="ru-RU" dirty="0" smtClean="0"/>
              <a:t>Команда ответственных за развертывание первичных противоэпидемических мероприятий </a:t>
            </a:r>
          </a:p>
          <a:p>
            <a:pPr algn="ctr"/>
            <a:r>
              <a:rPr lang="ru-RU" dirty="0" smtClean="0"/>
              <a:t>(главный врач, зам. главного врача по медицинской части, эпидемиолог, ответственный дежурный врач, главная медсестра МО, заведующая инфекционным отделением). </a:t>
            </a:r>
          </a:p>
          <a:p>
            <a:pPr algn="ctr"/>
            <a:r>
              <a:rPr lang="ru-RU" u="sng" dirty="0" smtClean="0"/>
              <a:t>Экстренная информация в </a:t>
            </a:r>
            <a:r>
              <a:rPr lang="ru-RU" u="sng" dirty="0" smtClean="0"/>
              <a:t>Центр дезинфекции (</a:t>
            </a:r>
            <a:r>
              <a:rPr lang="ru-RU" u="sng" dirty="0" err="1" smtClean="0"/>
              <a:t>эпид.номер</a:t>
            </a:r>
            <a:r>
              <a:rPr lang="ru-RU" u="sng" dirty="0" smtClean="0"/>
              <a:t>) и Центр </a:t>
            </a:r>
            <a:r>
              <a:rPr lang="ru-RU" u="sng" dirty="0" smtClean="0"/>
              <a:t>гигиены и эпидемиологии РБ немедленно по телефону.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3400" y="6096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Поручение приготовить из резерва защитные противочумные костюмы, укладки для забора </a:t>
            </a:r>
            <a:r>
              <a:rPr lang="ru-RU" dirty="0" err="1" smtClean="0"/>
              <a:t>биоматерила</a:t>
            </a:r>
            <a:r>
              <a:rPr lang="ru-RU" dirty="0" smtClean="0"/>
              <a:t>. Определение опытного врача и медсестры, прошедшие подготовку по особо-опасным инфекциям для работы с пациентом, подозрительного на </a:t>
            </a:r>
            <a:r>
              <a:rPr lang="ru-RU" dirty="0" err="1" smtClean="0"/>
              <a:t>коронавирусную</a:t>
            </a:r>
            <a:r>
              <a:rPr lang="ru-RU" dirty="0" smtClean="0"/>
              <a:t> </a:t>
            </a:r>
            <a:r>
              <a:rPr lang="ru-RU" dirty="0" smtClean="0"/>
              <a:t>инфекцию.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Вызов консультанта из города Уфа (ГБУЗ РБ ИКБ №4 г.Уфа) при необходимости по линии </a:t>
            </a:r>
            <a:r>
              <a:rPr lang="ru-RU" dirty="0" err="1" smtClean="0"/>
              <a:t>санавиации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342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Медсестра под контролем сотрудника Центра гигиены и эпидемиологии РБ забирает материалы для лабораторного исследования (мазок из носа, мазок из зева, кровь для серологического исследования, цельная кровь для ПЦР диагностики). Упаковка и транспортировка с оформлением сопроводительного направления по инструкции.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05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Экстренное извещение в Центр гигиены и эпидемиологии Республики Башкортостан по телефону и почтой в течение ближайших 2 часов.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482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/>
              <a:t>В течение ближайших 2 часов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u="sng" dirty="0" smtClean="0"/>
              <a:t>Донесение о подозрении на </a:t>
            </a:r>
            <a:r>
              <a:rPr lang="ru-RU" u="sng" dirty="0" err="1" smtClean="0"/>
              <a:t>коронавирусную</a:t>
            </a:r>
            <a:r>
              <a:rPr lang="ru-RU" u="sng" dirty="0" smtClean="0"/>
              <a:t> </a:t>
            </a:r>
            <a:r>
              <a:rPr lang="ru-RU" u="sng" dirty="0" smtClean="0"/>
              <a:t>инфекцию в Минздрав </a:t>
            </a:r>
            <a:r>
              <a:rPr lang="ru-RU" u="sng" dirty="0" smtClean="0"/>
              <a:t>РБ, Центр медицины катастроф </a:t>
            </a:r>
          </a:p>
          <a:p>
            <a:pPr marL="0" indent="0" algn="ctr">
              <a:buNone/>
            </a:pPr>
            <a:r>
              <a:rPr lang="ru-RU" dirty="0" smtClean="0"/>
              <a:t>(</a:t>
            </a:r>
            <a:r>
              <a:rPr lang="ru-RU" dirty="0" smtClean="0"/>
              <a:t>оформление информации с указанием </a:t>
            </a:r>
          </a:p>
          <a:p>
            <a:pPr algn="ctr">
              <a:buNone/>
            </a:pPr>
            <a:r>
              <a:rPr lang="ru-RU" dirty="0" smtClean="0"/>
              <a:t>	Ф.И. О., даты рождения, адреса проживания, </a:t>
            </a:r>
            <a:r>
              <a:rPr lang="ru-RU" dirty="0" err="1" smtClean="0"/>
              <a:t>эпиданамнеза</a:t>
            </a:r>
            <a:r>
              <a:rPr lang="ru-RU" dirty="0" smtClean="0"/>
              <a:t>, кратко анамнеза болезни, объективного статуса (основные ведущие симптомы), лечебных мероприятий).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Обработка санитарного транспорта силами </a:t>
            </a:r>
            <a:r>
              <a:rPr lang="ru-RU" dirty="0" err="1" smtClean="0"/>
              <a:t>медорганизации</a:t>
            </a:r>
            <a:r>
              <a:rPr lang="ru-RU" dirty="0" smtClean="0"/>
              <a:t> (площадка для обработки санитарного транспорта), куда госпитализирован пациент.</a:t>
            </a:r>
          </a:p>
          <a:p>
            <a:pPr algn="ctr"/>
            <a:r>
              <a:rPr lang="ru-RU" dirty="0" smtClean="0"/>
              <a:t>Водитель СМП должен быть предупрежден о предстоящей санитарной обработке транспорта.</a:t>
            </a:r>
          </a:p>
          <a:p>
            <a:r>
              <a:rPr lang="ru-RU" dirty="0" smtClean="0"/>
              <a:t> 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441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Алгоритм действия при новой коронавирусной инфекции</vt:lpstr>
      <vt:lpstr>Алгоритм действия медработников при подозрении/выявлении коронавирусной инфекции 2019-nCoV </vt:lpstr>
      <vt:lpstr>Минуя приемное отделение машиной СМП изоляция пациента в бокс (изолятор). В ГБУЗ РБ ИКБ №4 г. Уфа – 5 корпус, 3 отделение. </vt:lpstr>
      <vt:lpstr>Схема оповещения по подчиненности и алгоритм действия при подозрении на особо-опасную инфекцию (внутренний приказ МО)</vt:lpstr>
      <vt:lpstr>Презентация PowerPoint</vt:lpstr>
      <vt:lpstr>Презентация PowerPoint</vt:lpstr>
      <vt:lpstr>Презентация PowerPoint</vt:lpstr>
      <vt:lpstr>В течение ближайших 2 часов.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User</cp:lastModifiedBy>
  <cp:revision>28</cp:revision>
  <dcterms:created xsi:type="dcterms:W3CDTF">2020-01-27T16:53:06Z</dcterms:created>
  <dcterms:modified xsi:type="dcterms:W3CDTF">2020-01-29T09:21:03Z</dcterms:modified>
</cp:coreProperties>
</file>